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F4961-5C5D-4328-8DDC-DE3875275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EA500C-2BC2-49FC-8F9C-460FE821E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428515-E0ED-4C5A-8A72-5808B51F6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E06253-AA04-4919-BD6B-469D95C94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FF4C76-2BD8-4F4B-B0AB-30B425D3C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92815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C043D9-B70F-458B-8CDA-43D29F8B3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C03CCA-4732-4E66-9A85-C2E63846A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EC3C88-BBA5-4D8E-AE3A-CAACD0D91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3A549D-8287-4875-BD14-95DA8AA0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F5DD61-A852-4FF1-A927-281ADAC9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168433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0BBFC-5D4F-4DAB-8AFF-0F76F4093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F30DB8-E620-456D-9C4C-8B0E78376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2BE44A-E0B8-4564-AD22-FC0EE06C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74C1A7-BDB9-49F1-B458-6BA7B484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D2F858-ABF3-4BD2-B732-1816FE04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5623769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82966-E831-48A2-BC04-6517DCFD8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EDCCEA-2E6B-4389-89A7-D98490995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BD5AAF-3DA1-443F-B389-8544C4E5A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DE4A74-AF1E-45B1-A254-07518DE85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681A6F-C0DC-4967-8667-00A52DE76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1B7EFE-433D-4AE8-AAD3-DE52F238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95026172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8B2F7-EEFE-457A-950E-64D87A89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DF714E-B1EC-4AEC-9791-0574CAEC6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3E9D2B-D43D-4958-B5F4-0A9F0A15B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826DF7D-3B3F-430C-977C-617B59D2E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00E81CB-1B87-4D2A-9AED-A8654F8A4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4C80E1-8648-4473-9612-8EF474DDC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7E3BB6F-0C92-4FF6-9995-54FD28CD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45CC2F1-32F5-4B3D-8E2C-A7443693F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57560153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C96DA-7659-493F-9CB1-8AFB356B3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9F6A89B-A839-491B-A1FC-120A0077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D32CA5-0654-4C11-8093-829D628AD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3B59B42-3CAC-4B1E-B85C-A58FE712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5259476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DB03BAA-82FB-430F-9A04-AD3C06EEC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B2AD53-8F60-4E6F-AC21-8DA7D52FB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CE7EF4-F230-491E-AA27-6248FA42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62755963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D477B-45ED-419E-B1F4-F0161D818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B2818B-3515-46F3-AF51-78F759E6E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A09B8B-3BA5-4605-B640-FBFB7D1AD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EE1993-B3BA-4160-B977-718AD1430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D07FDD-2960-4997-9815-9A6E24300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83667B-D89C-4BF5-ABE9-3B11D2434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0753832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05183D-0D91-46BC-B1CC-46AD0FFA3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0E9CE0D-3755-4360-98E9-EE32CD1CA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DDEA8B-E214-49F0-9CDB-C84D6DF5B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5E648A-DB48-466D-A6B7-11816D6F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01D5E9-EE1E-4075-B011-4E3EA5CDA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021C58-0D4D-44BF-A196-16F93516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5697447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5D801A-9AE1-42D6-9541-F72AEE49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0A3414-44C1-4AE5-AF8B-914C1C7E6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9FB0E4-C24C-46E1-942F-0E6589476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690E3F-CC20-4FB9-BD60-261F8923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28AD00-1906-4165-BA13-4ED6D367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27541873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A604BD-6E81-4AB6-B1DA-1CBC1C15D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4ADF37-3DAD-4E9F-A69C-48FD7B1B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119ED1-52D0-4F92-B5DA-6C020BC45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6635AB-2279-44F9-8142-45C6D674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18EB14-8CAB-4BDA-95F1-B964C070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28085542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2AA2FC9-847F-4F69-9F69-BCF20A968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F4019A-1A8D-4423-B7BF-413D217AB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5CB8F1-00E0-4678-922A-38CAD5F822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F797F-1F66-4EBC-9607-85E3DF043C97}" type="datetimeFigureOut">
              <a:rPr lang="es-UY" smtClean="0"/>
              <a:t>05/01/2018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FA2D06-0090-49F9-B4DD-A7AD4BB39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5EBD4D-648C-4BDF-ADEE-E94794151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CB1CA-EBF4-4FFC-954F-9A2D00324A6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6357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6DE277-E749-422E-945F-7AF6D3319F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84B52A55-72C8-487C-B184-ED8109858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02465" y="3195156"/>
            <a:ext cx="4091152" cy="1832457"/>
          </a:xfrm>
        </p:spPr>
        <p:txBody>
          <a:bodyPr>
            <a:normAutofit fontScale="90000"/>
          </a:bodyPr>
          <a:lstStyle/>
          <a:p>
            <a:r>
              <a:rPr lang="es-UY" sz="5400" b="1" dirty="0"/>
              <a:t>Concurso de Fotografía de GWP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A3BB60-0F41-4AD4-B0F4-11C5E7705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401701"/>
            <a:ext cx="4330262" cy="683284"/>
          </a:xfrm>
        </p:spPr>
        <p:txBody>
          <a:bodyPr>
            <a:normAutofit/>
          </a:bodyPr>
          <a:lstStyle/>
          <a:p>
            <a:r>
              <a:rPr lang="es-UY" sz="3600" dirty="0"/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1968208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3249805-F8CE-4EA8-9859-65B7D5B64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FC6451B5-A86F-4C4B-BCE9-F09BB5B1F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141565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dirty="0"/>
              <a:t>N°1</a:t>
            </a:r>
            <a:br>
              <a:rPr lang="en-US" sz="4000" dirty="0"/>
            </a:br>
            <a:r>
              <a:rPr lang="en-US" sz="4000" dirty="0"/>
              <a:t>Pedro Jorge do Nascimento</a:t>
            </a:r>
            <a:br>
              <a:rPr lang="en-US" sz="4000" dirty="0"/>
            </a:br>
            <a:r>
              <a:rPr lang="pt-BR" sz="2200" dirty="0"/>
              <a:t>A busca diária do que é essencial</a:t>
            </a:r>
            <a:endParaRPr lang="en-US" sz="2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D4F13A0-A37E-4A92-B435-3D1339AA6CAC}"/>
              </a:ext>
            </a:extLst>
          </p:cNvPr>
          <p:cNvSpPr txBox="1"/>
          <p:nvPr/>
        </p:nvSpPr>
        <p:spPr>
          <a:xfrm>
            <a:off x="8242852" y="5420139"/>
            <a:ext cx="3631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BRASIL- Fortaleza/Ceará</a:t>
            </a:r>
          </a:p>
          <a:p>
            <a:pPr algn="ctr"/>
            <a:r>
              <a:rPr lang="es-UY" sz="2400" dirty="0"/>
              <a:t>VOTOS: 430</a:t>
            </a:r>
          </a:p>
        </p:txBody>
      </p:sp>
    </p:spTree>
    <p:extLst>
      <p:ext uri="{BB962C8B-B14F-4D97-AF65-F5344CB8AC3E}">
        <p14:creationId xmlns:p14="http://schemas.microsoft.com/office/powerpoint/2010/main" val="216412245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E5866E7-D77A-48A0-B5BF-D4E79BE43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2" b="4413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A441D1C1-6B1F-4D68-865A-14C842D48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/>
              <a:t>N° 2</a:t>
            </a:r>
            <a:br>
              <a:rPr lang="en-US" sz="5400" dirty="0"/>
            </a:br>
            <a:r>
              <a:rPr lang="en-US" sz="3600" dirty="0"/>
              <a:t>Matteo Moreira</a:t>
            </a:r>
            <a:br>
              <a:rPr lang="en-US" sz="4000" dirty="0"/>
            </a:br>
            <a:r>
              <a:rPr lang="en-US" sz="2000" dirty="0"/>
              <a:t>Espejo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6B1C66B-F475-4AB1-BD5B-84750D4CC30B}"/>
              </a:ext>
            </a:extLst>
          </p:cNvPr>
          <p:cNvSpPr txBox="1"/>
          <p:nvPr/>
        </p:nvSpPr>
        <p:spPr>
          <a:xfrm>
            <a:off x="8165566" y="5604806"/>
            <a:ext cx="3564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URUGUAY-Durazno </a:t>
            </a:r>
          </a:p>
          <a:p>
            <a:pPr algn="ctr"/>
            <a:r>
              <a:rPr lang="es-UY" sz="2400" dirty="0"/>
              <a:t>VOTOS: 288</a:t>
            </a:r>
          </a:p>
        </p:txBody>
      </p:sp>
    </p:spTree>
    <p:extLst>
      <p:ext uri="{BB962C8B-B14F-4D97-AF65-F5344CB8AC3E}">
        <p14:creationId xmlns:p14="http://schemas.microsoft.com/office/powerpoint/2010/main" val="123264060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DDAF443-D646-45E5-93E6-28B96032C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57" b="117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45537003-A6D8-4C6F-BDD3-8CA9E9FA7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dirty="0"/>
              <a:t>N° 3</a:t>
            </a:r>
            <a:br>
              <a:rPr lang="en-US" sz="6000" dirty="0"/>
            </a:br>
            <a:r>
              <a:rPr lang="en-US" sz="4000" dirty="0"/>
              <a:t>Juan Carlos </a:t>
            </a:r>
            <a:r>
              <a:rPr lang="en-US" sz="4000" dirty="0" err="1"/>
              <a:t>Acuña</a:t>
            </a:r>
            <a:br>
              <a:rPr lang="en-US" sz="4000" dirty="0"/>
            </a:br>
            <a:r>
              <a:rPr lang="es-UY" sz="2200" dirty="0"/>
              <a:t>El valor de la espiritualidad</a:t>
            </a:r>
            <a:endParaRPr lang="en-US" sz="2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04E5A5-1E49-4B06-BE44-6436C0BDFE3E}"/>
              </a:ext>
            </a:extLst>
          </p:cNvPr>
          <p:cNvSpPr txBox="1"/>
          <p:nvPr/>
        </p:nvSpPr>
        <p:spPr>
          <a:xfrm>
            <a:off x="8070688" y="5517591"/>
            <a:ext cx="3803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ECUADOR</a:t>
            </a:r>
          </a:p>
          <a:p>
            <a:pPr algn="ctr"/>
            <a:r>
              <a:rPr lang="es-UY" sz="2400" dirty="0"/>
              <a:t>VOTOS: 184</a:t>
            </a:r>
          </a:p>
        </p:txBody>
      </p:sp>
    </p:spTree>
    <p:extLst>
      <p:ext uri="{BB962C8B-B14F-4D97-AF65-F5344CB8AC3E}">
        <p14:creationId xmlns:p14="http://schemas.microsoft.com/office/powerpoint/2010/main" val="130981470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42383D3-A34A-44BE-A1D6-D2E445BD6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059CD12D-6C53-4A58-862B-8490E187B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/>
              <a:t>N° 4</a:t>
            </a:r>
            <a:br>
              <a:rPr lang="en-US" sz="5400" dirty="0"/>
            </a:br>
            <a:r>
              <a:rPr lang="en-US" sz="4000" dirty="0"/>
              <a:t>Miti Sameshima</a:t>
            </a:r>
            <a:br>
              <a:rPr lang="en-US" sz="5400" dirty="0"/>
            </a:br>
            <a:r>
              <a:rPr lang="en-US" sz="2200" dirty="0"/>
              <a:t>Inmersión sensorial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211304-5A56-483E-B770-04020C0DA0DE}"/>
              </a:ext>
            </a:extLst>
          </p:cNvPr>
          <p:cNvSpPr txBox="1"/>
          <p:nvPr/>
        </p:nvSpPr>
        <p:spPr>
          <a:xfrm>
            <a:off x="8022021" y="5380383"/>
            <a:ext cx="3997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BRASIL-São Paulo </a:t>
            </a:r>
          </a:p>
          <a:p>
            <a:pPr algn="ctr"/>
            <a:r>
              <a:rPr lang="es-UY" sz="2400" dirty="0"/>
              <a:t>VOTOS: 161</a:t>
            </a:r>
          </a:p>
        </p:txBody>
      </p:sp>
    </p:spTree>
    <p:extLst>
      <p:ext uri="{BB962C8B-B14F-4D97-AF65-F5344CB8AC3E}">
        <p14:creationId xmlns:p14="http://schemas.microsoft.com/office/powerpoint/2010/main" val="320140395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64496F7-A2A0-433E-BC64-7116FE9F3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BE5AECC6-B530-4425-8C62-E35B53E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dirty="0"/>
              <a:t>N° 5</a:t>
            </a:r>
            <a:br>
              <a:rPr lang="en-US" sz="5400" dirty="0"/>
            </a:br>
            <a:r>
              <a:rPr lang="en-US" sz="3600" dirty="0"/>
              <a:t>Sergio Pilataxi</a:t>
            </a:r>
            <a:br>
              <a:rPr lang="en-US" sz="3600" dirty="0"/>
            </a:br>
            <a:r>
              <a:rPr lang="es-UY" sz="2200" dirty="0"/>
              <a:t>Páramo Reguladores del ciclo Hidrológico</a:t>
            </a:r>
            <a:endParaRPr lang="en-US" sz="2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C7B976-7469-4208-A22C-907E1D0E727E}"/>
              </a:ext>
            </a:extLst>
          </p:cNvPr>
          <p:cNvSpPr txBox="1"/>
          <p:nvPr/>
        </p:nvSpPr>
        <p:spPr>
          <a:xfrm>
            <a:off x="8048068" y="5384801"/>
            <a:ext cx="385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ECUADOR</a:t>
            </a:r>
          </a:p>
          <a:p>
            <a:pPr algn="ctr"/>
            <a:r>
              <a:rPr lang="es-UY" sz="2400" dirty="0"/>
              <a:t>VOTOS: 116</a:t>
            </a:r>
          </a:p>
        </p:txBody>
      </p:sp>
    </p:spTree>
    <p:extLst>
      <p:ext uri="{BB962C8B-B14F-4D97-AF65-F5344CB8AC3E}">
        <p14:creationId xmlns:p14="http://schemas.microsoft.com/office/powerpoint/2010/main" val="3249723451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4D16218-B5CC-44BB-B669-14A139F0B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9C04E16A-2685-4677-9AC7-6CAED9ACB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/>
              <a:t>N° 6</a:t>
            </a:r>
            <a:br>
              <a:rPr lang="en-US" sz="5400" dirty="0"/>
            </a:br>
            <a:r>
              <a:rPr lang="en-US" sz="4000" dirty="0" err="1"/>
              <a:t>Valéria</a:t>
            </a:r>
            <a:r>
              <a:rPr lang="en-US" sz="4000" dirty="0"/>
              <a:t> </a:t>
            </a:r>
            <a:r>
              <a:rPr lang="en-US" sz="4000" dirty="0" err="1"/>
              <a:t>Galvão</a:t>
            </a:r>
            <a:br>
              <a:rPr lang="en-US" sz="4000" dirty="0"/>
            </a:br>
            <a:r>
              <a:rPr lang="en-US" sz="2200" dirty="0"/>
              <a:t>Liquido divino!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59667DF-8861-435A-9964-36C76BB69DBA}"/>
              </a:ext>
            </a:extLst>
          </p:cNvPr>
          <p:cNvSpPr txBox="1"/>
          <p:nvPr/>
        </p:nvSpPr>
        <p:spPr>
          <a:xfrm>
            <a:off x="8083940" y="5433280"/>
            <a:ext cx="3790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BRASIL-</a:t>
            </a:r>
            <a:r>
              <a:rPr lang="es-UY" sz="2400" dirty="0" err="1"/>
              <a:t>Juiz</a:t>
            </a:r>
            <a:r>
              <a:rPr lang="es-UY" sz="2400" dirty="0"/>
              <a:t> de </a:t>
            </a:r>
            <a:r>
              <a:rPr lang="es-UY" sz="2400" dirty="0" err="1"/>
              <a:t>Fora</a:t>
            </a:r>
            <a:endParaRPr lang="es-UY" sz="2400" dirty="0"/>
          </a:p>
          <a:p>
            <a:pPr algn="ctr"/>
            <a:r>
              <a:rPr lang="es-UY" sz="2400" dirty="0"/>
              <a:t>VOTOS: 95</a:t>
            </a:r>
          </a:p>
        </p:txBody>
      </p:sp>
    </p:spTree>
    <p:extLst>
      <p:ext uri="{BB962C8B-B14F-4D97-AF65-F5344CB8AC3E}">
        <p14:creationId xmlns:p14="http://schemas.microsoft.com/office/powerpoint/2010/main" val="265487507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3162FD7-F7E2-40A9-8417-9F4788184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F5277131-4B2F-448C-A9B6-CBC09413A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UY" sz="5400" dirty="0" err="1"/>
              <a:t>N°</a:t>
            </a:r>
            <a:r>
              <a:rPr lang="es-UY" sz="5400" dirty="0"/>
              <a:t> 7</a:t>
            </a:r>
            <a:br>
              <a:rPr lang="es-UY" sz="5400" dirty="0"/>
            </a:br>
            <a:r>
              <a:rPr lang="es-UY" sz="4000" dirty="0"/>
              <a:t>Uriel Montufar</a:t>
            </a:r>
            <a:br>
              <a:rPr lang="es-UY" sz="5400" dirty="0"/>
            </a:br>
            <a:r>
              <a:rPr lang="es-UY" sz="2000" dirty="0"/>
              <a:t>Somos agua, tierra y sol</a:t>
            </a:r>
            <a:endParaRPr lang="en-US" sz="2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E3A967A-AA64-433A-9469-0912A62E4C40}"/>
              </a:ext>
            </a:extLst>
          </p:cNvPr>
          <p:cNvSpPr txBox="1"/>
          <p:nvPr/>
        </p:nvSpPr>
        <p:spPr>
          <a:xfrm>
            <a:off x="8105989" y="5517591"/>
            <a:ext cx="3684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PERÚ-Puno</a:t>
            </a:r>
          </a:p>
          <a:p>
            <a:pPr algn="ctr"/>
            <a:r>
              <a:rPr lang="es-UY" sz="2400" dirty="0"/>
              <a:t>VOTOS: 88</a:t>
            </a:r>
          </a:p>
        </p:txBody>
      </p:sp>
    </p:spTree>
    <p:extLst>
      <p:ext uri="{BB962C8B-B14F-4D97-AF65-F5344CB8AC3E}">
        <p14:creationId xmlns:p14="http://schemas.microsoft.com/office/powerpoint/2010/main" val="347431162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D0AA968-1A36-43E1-BE92-EBA881DDA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8" b="165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E32EFE9F-42C6-49BA-9134-25CF65F3C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dirty="0"/>
              <a:t>N° 8</a:t>
            </a:r>
            <a:br>
              <a:rPr lang="en-US" sz="5400" dirty="0"/>
            </a:br>
            <a:r>
              <a:rPr lang="en-US" sz="4000" dirty="0"/>
              <a:t>Cleide Fortunato da Silva</a:t>
            </a:r>
            <a:br>
              <a:rPr lang="en-US" sz="4000" dirty="0"/>
            </a:br>
            <a:r>
              <a:rPr lang="en-US" sz="2200" dirty="0"/>
              <a:t>Laguna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500AA4-0ABD-4A50-8983-8198C7FBF9C8}"/>
              </a:ext>
            </a:extLst>
          </p:cNvPr>
          <p:cNvSpPr txBox="1"/>
          <p:nvPr/>
        </p:nvSpPr>
        <p:spPr>
          <a:xfrm>
            <a:off x="8022021" y="5517591"/>
            <a:ext cx="3856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BRASIL-São Paulo</a:t>
            </a:r>
          </a:p>
          <a:p>
            <a:pPr algn="ctr"/>
            <a:r>
              <a:rPr lang="es-UY" sz="2400" dirty="0"/>
              <a:t>VOTOS: 56</a:t>
            </a:r>
          </a:p>
        </p:txBody>
      </p:sp>
    </p:spTree>
    <p:extLst>
      <p:ext uri="{BB962C8B-B14F-4D97-AF65-F5344CB8AC3E}">
        <p14:creationId xmlns:p14="http://schemas.microsoft.com/office/powerpoint/2010/main" val="409041428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C26F2A2-B1E2-4DBE-A0CD-7CBD90250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" b="118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5E8E7B61-BEED-4799-A298-081CE298C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dirty="0"/>
              <a:t>N° 9 </a:t>
            </a:r>
            <a:br>
              <a:rPr lang="en-US" sz="4000" dirty="0"/>
            </a:br>
            <a:r>
              <a:rPr lang="en-US" sz="4000" dirty="0"/>
              <a:t>César García Tupac </a:t>
            </a:r>
            <a:r>
              <a:rPr lang="en-US" sz="4000" dirty="0" err="1"/>
              <a:t>Yupanqui</a:t>
            </a:r>
            <a:br>
              <a:rPr lang="en-US" sz="4000" dirty="0"/>
            </a:br>
            <a:r>
              <a:rPr lang="es-UY" sz="2200" dirty="0"/>
              <a:t>Glaciares, Nevados y Lagunas fuentes  de agua y de vida</a:t>
            </a:r>
            <a:endParaRPr lang="en-US" sz="4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7EC84DD-D2F8-4799-B79F-AA151DC2E051}"/>
              </a:ext>
            </a:extLst>
          </p:cNvPr>
          <p:cNvSpPr txBox="1"/>
          <p:nvPr/>
        </p:nvSpPr>
        <p:spPr>
          <a:xfrm>
            <a:off x="8163454" y="5420139"/>
            <a:ext cx="3710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PERÚ-Lima</a:t>
            </a:r>
          </a:p>
          <a:p>
            <a:pPr algn="ctr"/>
            <a:r>
              <a:rPr lang="es-UY" sz="2400" dirty="0"/>
              <a:t>VOTOS: 47</a:t>
            </a:r>
          </a:p>
        </p:txBody>
      </p:sp>
    </p:spTree>
    <p:extLst>
      <p:ext uri="{BB962C8B-B14F-4D97-AF65-F5344CB8AC3E}">
        <p14:creationId xmlns:p14="http://schemas.microsoft.com/office/powerpoint/2010/main" val="249439818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7B96196-C5EC-40C8-A215-E18F46083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C3507019-8E6D-4F84-BE1F-C99DF3BB4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/>
              <a:t>N° 10</a:t>
            </a:r>
            <a:br>
              <a:rPr lang="en-US" sz="5400" dirty="0"/>
            </a:br>
            <a:r>
              <a:rPr lang="en-US" sz="4000" dirty="0"/>
              <a:t>Emiliano Fonseca</a:t>
            </a:r>
            <a:br>
              <a:rPr lang="en-US" sz="4000" dirty="0"/>
            </a:br>
            <a:r>
              <a:rPr lang="en-US" sz="2200" dirty="0"/>
              <a:t>Agua para todos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C560DC-DC24-4E37-B9AE-ECC8F952E68F}"/>
              </a:ext>
            </a:extLst>
          </p:cNvPr>
          <p:cNvSpPr txBox="1"/>
          <p:nvPr/>
        </p:nvSpPr>
        <p:spPr>
          <a:xfrm>
            <a:off x="8278267" y="5604806"/>
            <a:ext cx="3339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BRASIL-Rio de Janeiro</a:t>
            </a:r>
          </a:p>
          <a:p>
            <a:pPr algn="ctr"/>
            <a:r>
              <a:rPr lang="es-UY" sz="2400" dirty="0"/>
              <a:t>VOTOS: 46</a:t>
            </a:r>
          </a:p>
        </p:txBody>
      </p:sp>
    </p:spTree>
    <p:extLst>
      <p:ext uri="{BB962C8B-B14F-4D97-AF65-F5344CB8AC3E}">
        <p14:creationId xmlns:p14="http://schemas.microsoft.com/office/powerpoint/2010/main" val="117310900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21319DD2-9B3D-43DC-AE91-B512EF844D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6" b="1765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E3A342-4D61-4E3F-AF90-1AB42AEB96C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A5216129-1A99-4A4B-887A-8381B71EC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57" y="1733303"/>
            <a:ext cx="4204137" cy="1342754"/>
          </a:xfrm>
        </p:spPr>
        <p:txBody>
          <a:bodyPr>
            <a:normAutofit fontScale="90000"/>
          </a:bodyPr>
          <a:lstStyle/>
          <a:p>
            <a:pPr algn="ctr"/>
            <a:r>
              <a:rPr lang="es-UY" sz="6000" dirty="0"/>
              <a:t>N° 11</a:t>
            </a:r>
            <a:br>
              <a:rPr lang="es-UY" sz="3600" dirty="0"/>
            </a:br>
            <a:r>
              <a:rPr lang="es-UY" sz="4000" dirty="0"/>
              <a:t>Emiliano Fonseca</a:t>
            </a:r>
            <a:br>
              <a:rPr lang="es-UY" sz="3600" dirty="0"/>
            </a:br>
            <a:r>
              <a:rPr lang="es-UY" sz="2200" dirty="0"/>
              <a:t>Sin agua no hay vida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E7390D-A3AD-425A-8324-C7A9AE057741}"/>
              </a:ext>
            </a:extLst>
          </p:cNvPr>
          <p:cNvSpPr txBox="1"/>
          <p:nvPr/>
        </p:nvSpPr>
        <p:spPr>
          <a:xfrm>
            <a:off x="614535" y="4005489"/>
            <a:ext cx="42804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500" dirty="0"/>
              <a:t>BRASIL-Rio de Janeiro</a:t>
            </a:r>
          </a:p>
          <a:p>
            <a:pPr algn="ctr"/>
            <a:r>
              <a:rPr lang="es-UY" sz="2500" dirty="0"/>
              <a:t>VOTOS: 39</a:t>
            </a:r>
          </a:p>
        </p:txBody>
      </p:sp>
    </p:spTree>
    <p:extLst>
      <p:ext uri="{BB962C8B-B14F-4D97-AF65-F5344CB8AC3E}">
        <p14:creationId xmlns:p14="http://schemas.microsoft.com/office/powerpoint/2010/main" val="418145765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5C70749-9E0C-4660-BEC1-7B93D4B05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" b="1430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887FF3BB-2606-4FD5-881D-962EDB35D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/>
              <a:t>N° 12</a:t>
            </a:r>
            <a:br>
              <a:rPr lang="en-US" sz="4000" dirty="0"/>
            </a:br>
            <a:r>
              <a:rPr lang="en-US" sz="3600" dirty="0"/>
              <a:t>Ana Druzian </a:t>
            </a:r>
            <a:br>
              <a:rPr lang="en-US" sz="4000" dirty="0"/>
            </a:br>
            <a:r>
              <a:rPr lang="en-US" sz="2200" dirty="0"/>
              <a:t>Água-Vamos esperar acabar?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9A16B2A-A6AC-41FB-A05B-7E6D5AF8F322}"/>
              </a:ext>
            </a:extLst>
          </p:cNvPr>
          <p:cNvSpPr txBox="1"/>
          <p:nvPr/>
        </p:nvSpPr>
        <p:spPr>
          <a:xfrm>
            <a:off x="8335618" y="5473148"/>
            <a:ext cx="3366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2400" dirty="0"/>
              <a:t>BRASIL-São Paulo</a:t>
            </a:r>
          </a:p>
          <a:p>
            <a:pPr algn="ctr"/>
            <a:r>
              <a:rPr lang="es-UY" sz="2400" dirty="0"/>
              <a:t>VOTOS: 38</a:t>
            </a:r>
          </a:p>
        </p:txBody>
      </p:sp>
    </p:spTree>
    <p:extLst>
      <p:ext uri="{BB962C8B-B14F-4D97-AF65-F5344CB8AC3E}">
        <p14:creationId xmlns:p14="http://schemas.microsoft.com/office/powerpoint/2010/main" val="414525919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102</Words>
  <Application>Microsoft Office PowerPoint</Application>
  <PresentationFormat>Panorámica</PresentationFormat>
  <Paragraphs>38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Concurso de Fotografía de GWP</vt:lpstr>
      <vt:lpstr>N°1 Pedro Jorge do Nascimento A busca diária do que é essencial</vt:lpstr>
      <vt:lpstr>N° 2 Matteo Moreira Espejo</vt:lpstr>
      <vt:lpstr>N° 3 Juan Carlos Acuña El valor de la espiritualidad</vt:lpstr>
      <vt:lpstr>N° 4 Miti Sameshima Inmersión sensorial</vt:lpstr>
      <vt:lpstr>N° 5 Sergio Pilataxi Páramo Reguladores del ciclo Hidrológico</vt:lpstr>
      <vt:lpstr>N° 6 Valéria Galvão Liquido divino!</vt:lpstr>
      <vt:lpstr>N° 7 Uriel Montufar Somos agua, tierra y sol</vt:lpstr>
      <vt:lpstr>N° 8 Cleide Fortunato da Silva Laguna</vt:lpstr>
      <vt:lpstr>N° 9  César García Tupac Yupanqui Glaciares, Nevados y Lagunas fuentes  de agua y de vida</vt:lpstr>
      <vt:lpstr>N° 10 Emiliano Fonseca Agua para todos</vt:lpstr>
      <vt:lpstr>N° 11 Emiliano Fonseca Sin agua no hay vida</vt:lpstr>
      <vt:lpstr>N° 12 Ana Druzian  Água-Vamos esperar acabar?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Concurso de fotografía</dc:title>
  <dc:creator>Marcelo Farro</dc:creator>
  <cp:lastModifiedBy>Marcelo Farro</cp:lastModifiedBy>
  <cp:revision>19</cp:revision>
  <dcterms:created xsi:type="dcterms:W3CDTF">2017-11-17T14:41:44Z</dcterms:created>
  <dcterms:modified xsi:type="dcterms:W3CDTF">2018-01-05T14:55:59Z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